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87304" autoAdjust="0"/>
  </p:normalViewPr>
  <p:slideViewPr>
    <p:cSldViewPr>
      <p:cViewPr varScale="1">
        <p:scale>
          <a:sx n="57" d="100"/>
          <a:sy n="57" d="100"/>
        </p:scale>
        <p:origin x="9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1_Blank">
  <a:themeElements>
    <a:clrScheme name="CTFB Colors">
      <a:dk1>
        <a:sysClr val="windowText" lastClr="000000"/>
      </a:dk1>
      <a:lt1>
        <a:srgbClr val="EFEFED"/>
      </a:lt1>
      <a:dk2>
        <a:srgbClr val="83816F"/>
      </a:dk2>
      <a:lt2>
        <a:srgbClr val="EFEFED"/>
      </a:lt2>
      <a:accent1>
        <a:srgbClr val="4C8C2B"/>
      </a:accent1>
      <a:accent2>
        <a:srgbClr val="F2A900"/>
      </a:accent2>
      <a:accent3>
        <a:srgbClr val="53686F"/>
      </a:accent3>
      <a:accent4>
        <a:srgbClr val="E97800"/>
      </a:accent4>
      <a:accent5>
        <a:srgbClr val="4C8C2B"/>
      </a:accent5>
      <a:accent6>
        <a:srgbClr val="F2A900"/>
      </a:accent6>
      <a:hlink>
        <a:srgbClr val="4C8C2B"/>
      </a:hlink>
      <a:folHlink>
        <a:srgbClr val="83816F"/>
      </a:folHlink>
    </a:clrScheme>
    <a:fontScheme name="CAFB Default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1499</TotalTime>
  <Words>3044</Words>
  <Application>Microsoft Office PowerPoint</Application>
  <PresentationFormat>On-screen Show (4:3)</PresentationFormat>
  <Paragraphs>203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Brandon Grotesque Black</vt:lpstr>
      <vt:lpstr>Brandon Grotesque Light</vt:lpstr>
      <vt:lpstr>Brandon Grotesque Medium</vt:lpstr>
      <vt:lpstr>Calibri</vt:lpstr>
      <vt:lpstr>Verdana</vt:lpstr>
      <vt:lpstr>1_Blank</vt:lpstr>
      <vt:lpstr>PowerPoint Presentation</vt:lpstr>
      <vt:lpstr>PowerPoint Presentation</vt:lpstr>
      <vt:lpstr>OUR TEAM</vt:lpstr>
      <vt:lpstr>Changes to CTFB Policy Manual</vt:lpstr>
      <vt:lpstr>Value Alignment</vt:lpstr>
      <vt:lpstr>Partner Agency Calendar</vt:lpstr>
      <vt:lpstr>Site Visit Requirements</vt:lpstr>
      <vt:lpstr>Site Visit Requirements</vt:lpstr>
      <vt:lpstr>Complaint Procedures</vt:lpstr>
      <vt:lpstr>Ordering Requirements</vt:lpstr>
      <vt:lpstr>Important  Policy Reminders</vt:lpstr>
      <vt:lpstr>Alternative Distributions</vt:lpstr>
      <vt:lpstr>Sharing Food/ Sub-Distribution</vt:lpstr>
      <vt:lpstr>Written Procedures</vt:lpstr>
      <vt:lpstr>Proxy Policy</vt:lpstr>
      <vt:lpstr>Other Reminders</vt:lpstr>
    </vt:vector>
  </TitlesOfParts>
  <Company>Capital Area Food Bank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Vinson</dc:creator>
  <cp:lastModifiedBy>Sophia Copeland</cp:lastModifiedBy>
  <cp:revision>85</cp:revision>
  <dcterms:created xsi:type="dcterms:W3CDTF">2017-05-03T14:28:57Z</dcterms:created>
  <dcterms:modified xsi:type="dcterms:W3CDTF">2023-09-19T14:08:53Z</dcterms:modified>
</cp:coreProperties>
</file>